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58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FF66A-1CF7-4D38-038D-348A459905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492BE2-4E0F-607C-B826-4A2C6638B3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5D826F-452B-9FEB-DDF3-8646E16AB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28B5-C47E-437D-8855-8A3F245F7D81}" type="datetimeFigureOut">
              <a:rPr lang="en-CA" smtClean="0"/>
              <a:t>07-20-2026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877716-7C1B-7222-51B1-FC339EF13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6B874-4B4A-926F-6DC9-395FD518F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F7EFD-CDDC-40C3-AD6A-9BAD9AAC08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3402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6AFFA-D121-8BB5-66CB-C1FB1B05F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0C88E3-653F-EFAC-1E69-7F3522AD94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FB60A-1EB6-DF78-DF43-69D9E9BE6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28B5-C47E-437D-8855-8A3F245F7D81}" type="datetimeFigureOut">
              <a:rPr lang="en-CA" smtClean="0"/>
              <a:t>07-20-2026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72EEC-828F-C751-DA01-5B605B850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DBC4A-7885-EA34-D651-A21A2B922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F7EFD-CDDC-40C3-AD6A-9BAD9AAC08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7515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A3C0B4-5E69-4F18-E0D2-25D910E959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AAF1A7-3BF1-1F04-C880-D96AC2C9B9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828104-E328-9359-E34A-1563A469D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28B5-C47E-437D-8855-8A3F245F7D81}" type="datetimeFigureOut">
              <a:rPr lang="en-CA" smtClean="0"/>
              <a:t>07-20-2026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0A4A3-0FC9-EAF7-46F2-7622F3727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26CA4-B0C3-8AC1-EC9B-96222C4D4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F7EFD-CDDC-40C3-AD6A-9BAD9AAC08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7589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5562D-ADF1-C1D1-558E-D23EE62C2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95ACF-3C54-0D03-3376-82BA1D69B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843AC-0275-4DC5-8CA4-2F71C6EA2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28B5-C47E-437D-8855-8A3F245F7D81}" type="datetimeFigureOut">
              <a:rPr lang="en-CA" smtClean="0"/>
              <a:t>07-20-2026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E43AA-5FFD-6E01-9F6D-A779B0112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BE382-9760-0EB9-A42A-EE2AB789C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F7EFD-CDDC-40C3-AD6A-9BAD9AAC08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4908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2E2AF-AE60-E4C5-F249-EBBB95807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E6C6C2-96D3-A873-871B-2D85F666C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B8E6D-17AB-DBEB-24BD-4806FB16F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28B5-C47E-437D-8855-8A3F245F7D81}" type="datetimeFigureOut">
              <a:rPr lang="en-CA" smtClean="0"/>
              <a:t>07-20-2026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0AC73-A338-AB25-E8A2-D68B8742D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C91F8-4769-64B4-1A71-417394532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F7EFD-CDDC-40C3-AD6A-9BAD9AAC08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93894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EDF9B-DD91-32A2-3D27-2FD0CA99F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C02A9-65BE-4798-9708-75992E90C0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3DCFBC-6AA7-C548-AA0A-DE8CB84FED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673860-40DC-DB98-61D0-04670AE59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28B5-C47E-437D-8855-8A3F245F7D81}" type="datetimeFigureOut">
              <a:rPr lang="en-CA" smtClean="0"/>
              <a:t>07-20-2026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6A5049-0CB4-833E-48C3-A9F2A87D7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CD815B-1FD2-25B3-3DE1-F228C2E35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F7EFD-CDDC-40C3-AD6A-9BAD9AAC08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798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F8AFD-BE0A-4483-9744-37F74F8E5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9ED4D6-5A4C-DF3F-A222-B0FFB9121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656543-4E90-3752-16FC-8C2F16438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FD1AE3-ADE9-84F5-E5C6-4FE5176520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43523A-5020-2FC7-D31A-84CBBB0100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AF6D68-FBB8-3661-7E4D-518EE2931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28B5-C47E-437D-8855-8A3F245F7D81}" type="datetimeFigureOut">
              <a:rPr lang="en-CA" smtClean="0"/>
              <a:t>07-20-2026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295948-1FE8-0C76-F88D-F24C3E6AB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D0E43D-073C-F1C8-EEDC-9D996AF4C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F7EFD-CDDC-40C3-AD6A-9BAD9AAC08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79687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13E20-A6C6-0868-B5B3-647E88C64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25B4FF-92C4-713D-8189-8FA6ADB88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28B5-C47E-437D-8855-8A3F245F7D81}" type="datetimeFigureOut">
              <a:rPr lang="en-CA" smtClean="0"/>
              <a:t>07-20-2026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789EE7-ABF1-C2D5-31D9-E822076F3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FB36F2-D5D2-74FF-4CAB-A939941C6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F7EFD-CDDC-40C3-AD6A-9BAD9AAC08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20589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1E9614-43EB-5E80-453E-F6CEC0016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28B5-C47E-437D-8855-8A3F245F7D81}" type="datetimeFigureOut">
              <a:rPr lang="en-CA" smtClean="0"/>
              <a:t>07-20-2026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EDCA43-DA19-F447-C228-F457951DA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238EAC-3BA3-59CC-5E89-366A4B8C5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F7EFD-CDDC-40C3-AD6A-9BAD9AAC08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87005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DED4F-1C59-0A80-99FA-C50BE75DB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7B1CD-6446-A832-1B11-B1FA6E5BB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6E2A9-4A5D-3AEB-89B6-53B927858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20F442-C1FE-5E39-30C4-6DC990927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28B5-C47E-437D-8855-8A3F245F7D81}" type="datetimeFigureOut">
              <a:rPr lang="en-CA" smtClean="0"/>
              <a:t>07-20-2026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CF3475-E79B-14F4-0EA1-F84F87039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37EFB3-2457-0300-7B1D-34E1D92DE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F7EFD-CDDC-40C3-AD6A-9BAD9AAC08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5221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1584F-73C0-850C-90A0-6A483AE94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98D9CF-E844-2E6C-C7F7-491F17AFB8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0E6B9F-11F3-284F-5EC2-7AB2B17A49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6FA50B-4BD6-CC71-A4DF-BDE44D2D3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28B5-C47E-437D-8855-8A3F245F7D81}" type="datetimeFigureOut">
              <a:rPr lang="en-CA" smtClean="0"/>
              <a:t>07-20-2026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3707EA-7F79-E596-8D38-2E23BDE04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060C96-206A-65DB-2583-BDB28D734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F7EFD-CDDC-40C3-AD6A-9BAD9AAC08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7498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5F1640-CFB1-AC75-555F-77B76E92B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20362A-8C76-0C37-FF6E-D9767FDDB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7F2874-7385-13F0-C2C1-10F738EB62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1F28B5-C47E-437D-8855-8A3F245F7D81}" type="datetimeFigureOut">
              <a:rPr lang="en-CA" smtClean="0"/>
              <a:t>07-20-2026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F12C9-70B4-32B4-9427-F1DFCC03E6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AA367-3CE9-A239-A3FF-F311FB7E7F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AF7EFD-CDDC-40C3-AD6A-9BAD9AAC08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10661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B8913-056C-E4EE-E6AE-09B48794E7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C2B0F4-0B85-8165-C160-99AD211A9C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3ADED4-88AD-4D1F-0473-99FEE0068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25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Julie Graham</dc:creator>
  <cp:lastModifiedBy>Julie Graham</cp:lastModifiedBy>
  <cp:revision>1</cp:revision>
  <dcterms:created xsi:type="dcterms:W3CDTF">2026-07-20T15:40:44Z</dcterms:created>
  <dcterms:modified xsi:type="dcterms:W3CDTF">2026-07-20T15:48:29Z</dcterms:modified>
</cp:coreProperties>
</file>