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980" autoAdjust="0"/>
    <p:restoredTop sz="94660"/>
  </p:normalViewPr>
  <p:slideViewPr>
    <p:cSldViewPr snapToGrid="0">
      <p:cViewPr varScale="1">
        <p:scale>
          <a:sx n="92" d="100"/>
          <a:sy n="92" d="100"/>
        </p:scale>
        <p:origin x="245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E2C321-9A4C-5D6A-3BE9-73C95B9910B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A99C29E-BB66-36C6-0D5E-CCB6B31A285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583EDFD-25A4-5F05-7166-52090FF021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96434-423F-489F-959E-B93979A94098}" type="datetimeFigureOut">
              <a:rPr lang="en-CA" smtClean="0"/>
              <a:t>2026-04-21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E621D7-2563-4B2C-3C55-C5CA4581A9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A182986-DB5B-FA48-42A8-E6B2B196AE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50B2E-CDEC-4758-A139-BA47FC407DD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860163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2B5904-54F6-38C6-1871-7BBCD4FFB8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C9AA789-87B8-E9D6-350F-72BFC49EA6E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66531C9-91D5-A9AA-0C96-B86FADF1F3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96434-423F-489F-959E-B93979A94098}" type="datetimeFigureOut">
              <a:rPr lang="en-CA" smtClean="0"/>
              <a:t>2026-04-21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52DABA8-AC8D-12D4-95F0-1CFEAB0EA5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035E7F2-E85B-6FA3-E75A-C0805D8CC7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50B2E-CDEC-4758-A139-BA47FC407DD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9844941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AFC11FB-C21B-B348-99A9-33931690284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66A2CC7-E3AC-B7BA-E523-3E998B3BE5A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2AC15E1-1492-5BF9-756E-645296C9C5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96434-423F-489F-959E-B93979A94098}" type="datetimeFigureOut">
              <a:rPr lang="en-CA" smtClean="0"/>
              <a:t>2026-04-21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E4FB67-5AF5-EA33-2A0A-B7C9D44739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A269AF3-3EC7-3374-7266-063C896B0E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50B2E-CDEC-4758-A139-BA47FC407DD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7815983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910469-AE0B-A53C-8F42-014E4C9363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5443C6-C6AC-E0AB-38DE-2C22C6C21F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499E44C-8EC2-EDA2-FBFD-49B975BF39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96434-423F-489F-959E-B93979A94098}" type="datetimeFigureOut">
              <a:rPr lang="en-CA" smtClean="0"/>
              <a:t>2026-04-21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AC627D-32B5-927F-31BE-E3DC2E8A76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4F015D-82C1-FB48-CCBD-575F309794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50B2E-CDEC-4758-A139-BA47FC407DD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2576591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19CDB9-783C-D113-D647-72895FCAF3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9EE2B1C-5987-502D-F00E-E418D0CEB31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0FA7322-8531-8F38-79F6-0F71F92CC1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96434-423F-489F-959E-B93979A94098}" type="datetimeFigureOut">
              <a:rPr lang="en-CA" smtClean="0"/>
              <a:t>2026-04-21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A59639-2B81-68BA-14A4-6AC68122F0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8938752-6B18-BB3E-CC0A-D5A1CF2524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50B2E-CDEC-4758-A139-BA47FC407DD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2643618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24703C-3F05-3610-5A75-66C899F7E6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DF9F70-0B71-B2AE-AAD0-8AAC9AD0033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C56AF8C-A66F-C922-9F11-296BC04E59B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E8F10E4-DE60-11CC-C5CD-B104CA3616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96434-423F-489F-959E-B93979A94098}" type="datetimeFigureOut">
              <a:rPr lang="en-CA" smtClean="0"/>
              <a:t>2026-04-21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1C37939-5ADA-597B-8738-5821B92E09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EAE0041-0544-E96B-DFAB-353AC8FF79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50B2E-CDEC-4758-A139-BA47FC407DD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0818156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51B6A7-7894-948D-EA19-BECFB67A63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D248F9C-520C-23A2-00ED-FD11AF5F67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85C7F4C-DC63-1397-CE66-0471C74146F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F950B53-ED4E-2119-0808-8EC98685F36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8011ABD-4EB9-890D-A1EC-47FD7FEACF6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DB0C785-E6C8-76DF-131B-44C09AFEEB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96434-423F-489F-959E-B93979A94098}" type="datetimeFigureOut">
              <a:rPr lang="en-CA" smtClean="0"/>
              <a:t>2026-04-21</a:t>
            </a:fld>
            <a:endParaRPr lang="en-CA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C077C9B-77FD-995F-B61E-913DC644A3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639541C-5963-28BB-188D-45619EB0FD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50B2E-CDEC-4758-A139-BA47FC407DD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8457603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6D9BB8-B80D-9857-DED0-7ACA06F9B7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A57401E-E194-F644-5A72-5294DE6D7A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96434-423F-489F-959E-B93979A94098}" type="datetimeFigureOut">
              <a:rPr lang="en-CA" smtClean="0"/>
              <a:t>2026-04-21</a:t>
            </a:fld>
            <a:endParaRPr lang="en-CA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A3ED336-03C3-0A5D-144F-4A8B9749E3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44FC9CE-EBBA-C4FC-A0D0-4F836F3374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50B2E-CDEC-4758-A139-BA47FC407DD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7238071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F30DFDF-02CF-F075-B789-EA30F4EF79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96434-423F-489F-959E-B93979A94098}" type="datetimeFigureOut">
              <a:rPr lang="en-CA" smtClean="0"/>
              <a:t>2026-04-21</a:t>
            </a:fld>
            <a:endParaRPr lang="en-CA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BDA7290-2757-5A99-9917-7122215A5F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30E952E-5170-2C71-EB7A-697A0251B0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50B2E-CDEC-4758-A139-BA47FC407DD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8555057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6AA487-6CD1-7744-E7AB-9DCE09E5CB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8D1E7D-A0DB-1E61-02A1-0C1388D77A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D965F83-5C65-7345-3312-2FF004D7316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4B30448-3F8C-977D-CABC-FDD417B245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96434-423F-489F-959E-B93979A94098}" type="datetimeFigureOut">
              <a:rPr lang="en-CA" smtClean="0"/>
              <a:t>2026-04-21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2E56A06-7695-B774-50C3-2B05A8DE90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845BCB5-EC60-3675-68AD-FDFA7A75FF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50B2E-CDEC-4758-A139-BA47FC407DD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7771544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985E18-652E-593F-7E05-DBDDF6B441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51285DE-06C7-84F3-513B-765292F0549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209FC54-C812-A1DD-FE90-C9F3B87C96D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AB3A1E1-0886-25E3-76B7-AC14304280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96434-423F-489F-959E-B93979A94098}" type="datetimeFigureOut">
              <a:rPr lang="en-CA" smtClean="0"/>
              <a:t>2026-04-21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5F0A488-15DA-2505-454E-17D9020D65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CD7FFC6-0693-D2A7-9754-45D514AA9D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50B2E-CDEC-4758-A139-BA47FC407DD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4147230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44B780D-2249-0A91-CD4C-29422F9437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729640C-1093-15C8-75CD-1346EAA82A8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0821C12-3F3A-886C-0827-CB8FD8886CC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D96434-423F-489F-959E-B93979A94098}" type="datetimeFigureOut">
              <a:rPr lang="en-CA" smtClean="0"/>
              <a:t>2026-04-21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5BF6D42-C53B-2138-D834-32D453C354B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F10721-A404-71FB-A9F4-3FC6578FDBB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050B2E-CDEC-4758-A139-BA47FC407DD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1402958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68F618-5299-9DB7-5FD6-7DE9C8FEAE8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28173" y="274320"/>
            <a:ext cx="6695833" cy="6409113"/>
          </a:xfrm>
        </p:spPr>
        <p:txBody>
          <a:bodyPr>
            <a:normAutofit fontScale="90000"/>
          </a:bodyPr>
          <a:lstStyle/>
          <a:p>
            <a:r>
              <a:rPr lang="en-US" sz="5400" b="1" dirty="0">
                <a:solidFill>
                  <a:srgbClr val="FF0000"/>
                </a:solidFill>
                <a:latin typeface="Bookman Old Style" panose="02050604050505020204" pitchFamily="18" charset="0"/>
              </a:rPr>
              <a:t>Minute for Reconciliation</a:t>
            </a:r>
            <a:br>
              <a:rPr lang="en-US" sz="5400" b="1" dirty="0">
                <a:solidFill>
                  <a:srgbClr val="FF0000"/>
                </a:solidFill>
                <a:latin typeface="Bookman Old Style" panose="02050604050505020204" pitchFamily="18" charset="0"/>
              </a:rPr>
            </a:br>
            <a:r>
              <a:rPr lang="en-US" sz="5400" b="1" dirty="0">
                <a:solidFill>
                  <a:srgbClr val="FF0000"/>
                </a:solidFill>
                <a:latin typeface="Bookman Old Style" panose="02050604050505020204" pitchFamily="18" charset="0"/>
              </a:rPr>
              <a:t>Red Dress Day</a:t>
            </a:r>
            <a:br>
              <a:rPr lang="en-US" sz="5400" b="1" dirty="0">
                <a:solidFill>
                  <a:srgbClr val="FF0000"/>
                </a:solidFill>
                <a:latin typeface="Bookman Old Style" panose="02050604050505020204" pitchFamily="18" charset="0"/>
              </a:rPr>
            </a:br>
            <a:r>
              <a:rPr lang="en-US" sz="5400" b="1" dirty="0">
                <a:solidFill>
                  <a:srgbClr val="FF0000"/>
                </a:solidFill>
                <a:latin typeface="Bookman Old Style" panose="02050604050505020204" pitchFamily="18" charset="0"/>
              </a:rPr>
              <a:t>May 5, 2026</a:t>
            </a:r>
            <a:br>
              <a:rPr lang="en-US" b="1" dirty="0">
                <a:solidFill>
                  <a:srgbClr val="FF0000"/>
                </a:solidFill>
                <a:latin typeface="Bookman Old Style" panose="02050604050505020204" pitchFamily="18" charset="0"/>
              </a:rPr>
            </a:br>
            <a:r>
              <a:rPr lang="en-US" sz="3100" dirty="0">
                <a:solidFill>
                  <a:srgbClr val="FF0000"/>
                </a:solidFill>
                <a:latin typeface="Bookman Old Style" panose="02050604050505020204" pitchFamily="18" charset="0"/>
              </a:rPr>
              <a:t>National Day of Awareness</a:t>
            </a:r>
            <a:br>
              <a:rPr lang="en-US" sz="3100" dirty="0">
                <a:solidFill>
                  <a:srgbClr val="FF0000"/>
                </a:solidFill>
                <a:latin typeface="Bookman Old Style" panose="02050604050505020204" pitchFamily="18" charset="0"/>
              </a:rPr>
            </a:br>
            <a:r>
              <a:rPr lang="en-US" sz="3100" dirty="0">
                <a:solidFill>
                  <a:srgbClr val="FF0000"/>
                </a:solidFill>
                <a:latin typeface="Bookman Old Style" panose="02050604050505020204" pitchFamily="18" charset="0"/>
              </a:rPr>
              <a:t> for Missing and Murdered Indigenous Women, Girls, and 2SLGBTQQIA+ People</a:t>
            </a:r>
            <a:br>
              <a:rPr lang="en-US" sz="3100" dirty="0">
                <a:solidFill>
                  <a:srgbClr val="FF0000"/>
                </a:solidFill>
                <a:latin typeface="Bookman Old Style" panose="02050604050505020204" pitchFamily="18" charset="0"/>
              </a:rPr>
            </a:br>
            <a:br>
              <a:rPr lang="en-US" sz="3100" dirty="0">
                <a:solidFill>
                  <a:srgbClr val="FF0000"/>
                </a:solidFill>
                <a:latin typeface="Bookman Old Style" panose="02050604050505020204" pitchFamily="18" charset="0"/>
              </a:rPr>
            </a:br>
            <a:r>
              <a:rPr lang="en-US" sz="2200" dirty="0">
                <a:solidFill>
                  <a:srgbClr val="FF0000"/>
                </a:solidFill>
                <a:latin typeface="Bookman Old Style" panose="02050604050505020204" pitchFamily="18" charset="0"/>
              </a:rPr>
              <a:t>For a copy of this Minute for Reconciliation</a:t>
            </a:r>
            <a:br>
              <a:rPr lang="en-US" sz="2200" dirty="0">
                <a:solidFill>
                  <a:srgbClr val="FF0000"/>
                </a:solidFill>
                <a:latin typeface="Bookman Old Style" panose="02050604050505020204" pitchFamily="18" charset="0"/>
              </a:rPr>
            </a:br>
            <a:r>
              <a:rPr lang="en-US" sz="2200" dirty="0">
                <a:solidFill>
                  <a:srgbClr val="FF0000"/>
                </a:solidFill>
                <a:latin typeface="Bookman Old Style" panose="02050604050505020204" pitchFamily="18" charset="0"/>
              </a:rPr>
              <a:t> and more information, email reginanativeoutreachministry@gmail.com</a:t>
            </a:r>
            <a:br>
              <a:rPr lang="en-US" dirty="0"/>
            </a:br>
            <a:endParaRPr lang="en-CA" sz="4000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E0DD9D6-3D42-5387-4172-CD6E8AF6D5B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81455" y="471020"/>
            <a:ext cx="4282371" cy="5306326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BF4B19D6-4B21-C023-3067-B4150BD3C429}"/>
              </a:ext>
            </a:extLst>
          </p:cNvPr>
          <p:cNvSpPr/>
          <p:nvPr/>
        </p:nvSpPr>
        <p:spPr>
          <a:xfrm>
            <a:off x="163484" y="174568"/>
            <a:ext cx="11865032" cy="6508866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2646082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55</Words>
  <Application>Microsoft Office PowerPoint</Application>
  <PresentationFormat>Widescreen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Bookman Old Style</vt:lpstr>
      <vt:lpstr>Calibri</vt:lpstr>
      <vt:lpstr>Calibri Light</vt:lpstr>
      <vt:lpstr>Office Theme</vt:lpstr>
      <vt:lpstr>Minute for Reconciliation Red Dress Day May 5, 2026 National Day of Awareness  for Missing and Murdered Indigenous Women, Girls, and 2SLGBTQQIA+ People  For a copy of this Minute for Reconciliation  and more information, email reginanativeoutreachministry@gmail.com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Cindy Dorr</dc:creator>
  <cp:lastModifiedBy>Cindy Dorr</cp:lastModifiedBy>
  <cp:revision>1</cp:revision>
  <dcterms:created xsi:type="dcterms:W3CDTF">2026-04-22T04:12:42Z</dcterms:created>
  <dcterms:modified xsi:type="dcterms:W3CDTF">2026-04-22T04:13:50Z</dcterms:modified>
</cp:coreProperties>
</file>