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C321-9A4C-5D6A-3BE9-73C95B991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9C29E-BB66-36C6-0D5E-CCB6B31A2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3EDFD-25A4-5F05-7166-52090FF0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6434-423F-489F-959E-B93979A94098}" type="datetimeFigureOut">
              <a:rPr lang="en-CA" smtClean="0"/>
              <a:t>2026-05-03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621D7-2563-4B2C-3C55-C5CA4581A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82986-DB5B-FA48-42A8-E6B2B196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B2E-CDEC-4758-A139-BA47FC407D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1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B5904-54F6-38C6-1871-7BBCD4FFB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9AA789-87B8-E9D6-350F-72BFC49EA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531C9-91D5-A9AA-0C96-B86FADF1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6434-423F-489F-959E-B93979A94098}" type="datetimeFigureOut">
              <a:rPr lang="en-CA" smtClean="0"/>
              <a:t>2026-05-03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DABA8-AC8D-12D4-95F0-1CFEAB0E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5E7F2-E85B-6FA3-E75A-C0805D8C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B2E-CDEC-4758-A139-BA47FC407D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449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C11FB-C21B-B348-99A9-339316902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A2CC7-E3AC-B7BA-E523-3E998B3BE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C15E1-1492-5BF9-756E-645296C9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6434-423F-489F-959E-B93979A94098}" type="datetimeFigureOut">
              <a:rPr lang="en-CA" smtClean="0"/>
              <a:t>2026-05-03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4FB67-5AF5-EA33-2A0A-B7C9D4473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69AF3-3EC7-3374-7266-063C896B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B2E-CDEC-4758-A139-BA47FC407D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159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0469-AE0B-A53C-8F42-014E4C93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443C6-C6AC-E0AB-38DE-2C22C6C21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E44C-8EC2-EDA2-FBFD-49B975BF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6434-423F-489F-959E-B93979A94098}" type="datetimeFigureOut">
              <a:rPr lang="en-CA" smtClean="0"/>
              <a:t>2026-05-03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C627D-32B5-927F-31BE-E3DC2E8A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F015D-82C1-FB48-CCBD-575F30979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B2E-CDEC-4758-A139-BA47FC407D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765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CDB9-783C-D113-D647-72895FCAF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E2B1C-5987-502D-F00E-E418D0CEB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A7322-8531-8F38-79F6-0F71F92CC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6434-423F-489F-959E-B93979A94098}" type="datetimeFigureOut">
              <a:rPr lang="en-CA" smtClean="0"/>
              <a:t>2026-05-03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59639-2B81-68BA-14A4-6AC68122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38752-6B18-BB3E-CC0A-D5A1CF25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B2E-CDEC-4758-A139-BA47FC407D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36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4703C-3F05-3610-5A75-66C899F7E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9F70-0B71-B2AE-AAD0-8AAC9AD00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6AF8C-A66F-C922-9F11-296BC04E5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F10E4-DE60-11CC-C5CD-B104CA36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6434-423F-489F-959E-B93979A94098}" type="datetimeFigureOut">
              <a:rPr lang="en-CA" smtClean="0"/>
              <a:t>2026-05-03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37939-5ADA-597B-8738-5821B92E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E0041-0544-E96B-DFAB-353AC8FF7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B2E-CDEC-4758-A139-BA47FC407D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181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B6A7-7894-948D-EA19-BECFB67A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48F9C-520C-23A2-00ED-FD11AF5F6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C7F4C-DC63-1397-CE66-0471C7414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50B53-ED4E-2119-0808-8EC98685F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11ABD-4EB9-890D-A1EC-47FD7FEAC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B0C785-E6C8-76DF-131B-44C09AFE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6434-423F-489F-959E-B93979A94098}" type="datetimeFigureOut">
              <a:rPr lang="en-CA" smtClean="0"/>
              <a:t>2026-05-03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077C9B-77FD-995F-B61E-913DC644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9541C-5963-28BB-188D-45619EB0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B2E-CDEC-4758-A139-BA47FC407D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7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9BB8-B80D-9857-DED0-7ACA06F9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7401E-E194-F644-5A72-5294DE6D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6434-423F-489F-959E-B93979A94098}" type="datetimeFigureOut">
              <a:rPr lang="en-CA" smtClean="0"/>
              <a:t>2026-05-03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ED336-03C3-0A5D-144F-4A8B9749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FC9CE-EBBA-C4FC-A0D0-4F836F33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B2E-CDEC-4758-A139-BA47FC407D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380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0DFDF-02CF-F075-B789-EA30F4EF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6434-423F-489F-959E-B93979A94098}" type="datetimeFigureOut">
              <a:rPr lang="en-CA" smtClean="0"/>
              <a:t>2026-05-03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A7290-2757-5A99-9917-7122215A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E952E-5170-2C71-EB7A-697A0251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B2E-CDEC-4758-A139-BA47FC407D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550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AA487-6CD1-7744-E7AB-9DCE09E5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D1E7D-A0DB-1E61-02A1-0C1388D77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65F83-5C65-7345-3312-2FF004D73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30448-3F8C-977D-CABC-FDD417B2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6434-423F-489F-959E-B93979A94098}" type="datetimeFigureOut">
              <a:rPr lang="en-CA" smtClean="0"/>
              <a:t>2026-05-03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56A06-7695-B774-50C3-2B05A8DE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5BCB5-EC60-3675-68AD-FDFA7A75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B2E-CDEC-4758-A139-BA47FC407D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715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85E18-652E-593F-7E05-DBDDF6B4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285DE-06C7-84F3-513B-765292F05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9FC54-C812-A1DD-FE90-C9F3B87C9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3A1E1-0886-25E3-76B7-AC143042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6434-423F-489F-959E-B93979A94098}" type="datetimeFigureOut">
              <a:rPr lang="en-CA" smtClean="0"/>
              <a:t>2026-05-03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0A488-15DA-2505-454E-17D9020D6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7FFC6-0693-D2A7-9754-45D514AA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0B2E-CDEC-4758-A139-BA47FC407D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72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4B780D-2249-0A91-CD4C-29422F9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9640C-1093-15C8-75CD-1346EAA82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21C12-3F3A-886C-0827-CB8FD8886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96434-423F-489F-959E-B93979A94098}" type="datetimeFigureOut">
              <a:rPr lang="en-CA" smtClean="0"/>
              <a:t>2026-05-03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F6D42-C53B-2138-D834-32D453C35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10721-A404-71FB-A9F4-3FC6578FD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0B2E-CDEC-4758-A139-BA47FC407D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029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0DD9D6-3D42-5387-4172-CD6E8AF6D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91" y="3822572"/>
            <a:ext cx="2020389" cy="2503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939BA-596B-A551-FE5E-01E1F57F9122}"/>
              </a:ext>
            </a:extLst>
          </p:cNvPr>
          <p:cNvSpPr txBox="1"/>
          <p:nvPr/>
        </p:nvSpPr>
        <p:spPr>
          <a:xfrm>
            <a:off x="1323702" y="4332399"/>
            <a:ext cx="77876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For a copy of this Minute for Reconciliation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or more information, email reginanativeoutreachministry@gmail.com</a:t>
            </a:r>
            <a:endParaRPr lang="en-CA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E785A-54F5-2FFB-74AF-014091144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092">
            <a:off x="522433" y="234272"/>
            <a:ext cx="2271091" cy="2271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3DDBC3-F829-40A7-B9FF-35EBBA006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15" y="-242476"/>
            <a:ext cx="8066811" cy="2751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8E3760-B9DE-3FE4-F144-873392703B93}"/>
              </a:ext>
            </a:extLst>
          </p:cNvPr>
          <p:cNvSpPr txBox="1"/>
          <p:nvPr/>
        </p:nvSpPr>
        <p:spPr>
          <a:xfrm>
            <a:off x="905689" y="1926793"/>
            <a:ext cx="954459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sz="28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CA" sz="3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         MOOSEHIDECAMPAIGN.CA</a:t>
            </a:r>
          </a:p>
          <a:p>
            <a:r>
              <a:rPr lang="en-CA" sz="3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 has more information.</a:t>
            </a:r>
          </a:p>
          <a:p>
            <a:r>
              <a:rPr lang="en-CA" sz="3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			In Saskatchewan,  </a:t>
            </a:r>
          </a:p>
          <a:p>
            <a:r>
              <a:rPr lang="en-CA" sz="3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		Face the Issue Campaign. </a:t>
            </a:r>
            <a:r>
              <a:rPr lang="en-CA" sz="2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	</a:t>
            </a:r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7A5F4A-0F1F-757B-DCD5-E29A7E2BD7A6}"/>
              </a:ext>
            </a:extLst>
          </p:cNvPr>
          <p:cNvSpPr/>
          <p:nvPr/>
        </p:nvSpPr>
        <p:spPr>
          <a:xfrm>
            <a:off x="156753" y="182880"/>
            <a:ext cx="11878494" cy="655755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608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42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Cindy Dorr</dc:creator>
  <cp:lastModifiedBy>Cindy Dorr</cp:lastModifiedBy>
  <cp:revision>5</cp:revision>
  <dcterms:created xsi:type="dcterms:W3CDTF">2026-04-22T04:12:42Z</dcterms:created>
  <dcterms:modified xsi:type="dcterms:W3CDTF">2026-05-04T04:06:39Z</dcterms:modified>
</cp:coreProperties>
</file>