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24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FB3C9-78A8-A440-6B3F-FB633C8F1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B76174-B78A-F7DD-292E-D2C8EC6CD5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08F5A-7DF8-780E-78D9-E684C9934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0BC9-CE21-4B9F-937B-D8313622F7D0}" type="datetimeFigureOut">
              <a:rPr lang="en-CA" smtClean="0"/>
              <a:t>06-12-2025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05BF4-59B8-CA52-0776-E20C9D0D4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DFEC3-F2C2-32FE-FA01-8869A35EA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2C80-2CC2-4129-B4FF-77DBA0CE7E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093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BD51-425F-6E4B-BA34-82C7365CD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96870-8B6E-0609-0CD4-C58D89CF7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BE070-38B5-F7CB-125F-09FBFC866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0BC9-CE21-4B9F-937B-D8313622F7D0}" type="datetimeFigureOut">
              <a:rPr lang="en-CA" smtClean="0"/>
              <a:t>06-12-2025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54FB9-1C7D-592C-D986-D2AD7A09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3D552-D74E-598F-7C89-D7E0E003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2C80-2CC2-4129-B4FF-77DBA0CE7E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611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C65885-8959-0F34-96A5-28DDCA0A4E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2349B0-3A5C-0200-DB48-E7B226E01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52AC5-95CD-94FF-0841-F7B6E48DB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0BC9-CE21-4B9F-937B-D8313622F7D0}" type="datetimeFigureOut">
              <a:rPr lang="en-CA" smtClean="0"/>
              <a:t>06-12-2025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AED7C-DC6D-1CCD-707F-7C03D68EF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626F4-0C06-605B-B78E-EA8171674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2C80-2CC2-4129-B4FF-77DBA0CE7E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797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4D330-5505-0D9E-7F51-20E559A0D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6CDC2-DD6C-6AB3-F71E-2D42C9243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4742C-CB8E-5A08-6717-F93E70A4A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0BC9-CE21-4B9F-937B-D8313622F7D0}" type="datetimeFigureOut">
              <a:rPr lang="en-CA" smtClean="0"/>
              <a:t>06-12-2025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1E92D-6D65-93B8-256A-9DE9FD800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1CBF1-BA0B-8675-8FE9-E885E42C0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2C80-2CC2-4129-B4FF-77DBA0CE7E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119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A3AB0-A487-A353-42FA-D8C07D2F1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DD9D3-FDF8-A76E-9362-BC023B2A1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C9E0F-8518-CD6F-E590-ABD7533F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0BC9-CE21-4B9F-937B-D8313622F7D0}" type="datetimeFigureOut">
              <a:rPr lang="en-CA" smtClean="0"/>
              <a:t>06-12-2025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D5405-45C8-71A9-1559-471B97382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7B6B2-F484-3B67-8C89-BD7494AEC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2C80-2CC2-4129-B4FF-77DBA0CE7E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005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A284E-E4E7-C8BF-1E07-15CBE4E0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04995-BD7D-CB8A-CF1F-4F8D28B97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B2C6A-3871-1BB5-35CA-EB724AA37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5A0CF-F55C-291E-2022-7E8421B1B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0BC9-CE21-4B9F-937B-D8313622F7D0}" type="datetimeFigureOut">
              <a:rPr lang="en-CA" smtClean="0"/>
              <a:t>06-12-2025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07315-9AB2-B196-D237-B9218A1A9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F42E5-7705-97FA-DA0D-83EBD1C07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2C80-2CC2-4129-B4FF-77DBA0CE7E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258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D3909-CC8A-E4D4-8C9A-6FE03BD3C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9CCC4-E6EA-4CE7-8C93-7FB5666BF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7983F-7605-C217-C425-525803E22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546753-10EE-99D6-DEAA-7CBCDA06D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C8863C-D56C-D7E5-8D11-AFB8821FFC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F7B5A-3EFF-6B3C-99D2-9D3DD02E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0BC9-CE21-4B9F-937B-D8313622F7D0}" type="datetimeFigureOut">
              <a:rPr lang="en-CA" smtClean="0"/>
              <a:t>06-12-2025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6E6B49-8CF4-49F4-635C-698E7C274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19E0A7-BD5E-D38B-594E-1845B9B0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2C80-2CC2-4129-B4FF-77DBA0CE7E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075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BD-C2FF-24AA-A69F-6F91F1075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148020-ADA8-2243-B4C4-5B47A2A6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0BC9-CE21-4B9F-937B-D8313622F7D0}" type="datetimeFigureOut">
              <a:rPr lang="en-CA" smtClean="0"/>
              <a:t>06-12-2025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2CEDF-9752-6AC8-F3B9-682E09C13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9FD429-2245-9015-4FE1-744CBA4CA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2C80-2CC2-4129-B4FF-77DBA0CE7E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382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2772B2-95FF-4BEF-28A7-F3EDE16DC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0BC9-CE21-4B9F-937B-D8313622F7D0}" type="datetimeFigureOut">
              <a:rPr lang="en-CA" smtClean="0"/>
              <a:t>06-12-2025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F81BC9-3B23-A92F-8BEB-9F52F0F87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C37FE-BA4E-4168-BA85-9D1EFB88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2C80-2CC2-4129-B4FF-77DBA0CE7E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065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176DA-0003-FC0B-8649-8148A5841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64D7A-6F55-DD0F-EF6A-CD08EA365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B26874-F68B-37AA-319F-EDE52FA2F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2C68B-F242-EDCF-4ABE-B26985331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0BC9-CE21-4B9F-937B-D8313622F7D0}" type="datetimeFigureOut">
              <a:rPr lang="en-CA" smtClean="0"/>
              <a:t>06-12-2025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FCDAC-5B37-28D1-1E99-ED9CEF7A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F0CDF-D022-63A0-9CAA-40932A4F4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2C80-2CC2-4129-B4FF-77DBA0CE7E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111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99EA8-8CBA-843E-DD91-BEAF94C54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5C09BD-EB45-F930-0592-0A3C2A0967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93C5C-63B7-1EFE-7EAA-FCB469E94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B1D52-9563-C0AA-6360-EF7FC2B59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0BC9-CE21-4B9F-937B-D8313622F7D0}" type="datetimeFigureOut">
              <a:rPr lang="en-CA" smtClean="0"/>
              <a:t>06-12-2025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52732-F8CD-4590-A962-A2000A335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2548A-752C-58AC-57CE-A1EF5787D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2C80-2CC2-4129-B4FF-77DBA0CE7E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622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F75BC2-D51A-02CE-3BA5-31D283982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24264-B12D-72F3-DC8D-A1E78366B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68154-F332-E46B-FBE0-8E5F7745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990BC9-CE21-4B9F-937B-D8313622F7D0}" type="datetimeFigureOut">
              <a:rPr lang="en-CA" smtClean="0"/>
              <a:t>06-12-2025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4EAEF-A0FD-1C7C-5990-1579F45B9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EFD78-A289-667C-DCBD-96B52CDCC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A62C80-2CC2-4129-B4FF-77DBA0CE7E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367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FB629-7C77-622B-FDD9-A2DB58B3E7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C7955D-FAF2-78A4-4BBC-C466C3D8D5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 descr="A person and children sitting on the ground&#10;&#10;AI-generated content may be incorrect.">
            <a:extLst>
              <a:ext uri="{FF2B5EF4-FFF2-40B4-BE49-F238E27FC236}">
                <a16:creationId xmlns:a16="http://schemas.microsoft.com/office/drawing/2014/main" id="{E7FAF0E4-F785-89D3-C6BC-3079E178D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6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18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Julie Graham</dc:creator>
  <cp:lastModifiedBy>Julie Graham</cp:lastModifiedBy>
  <cp:revision>1</cp:revision>
  <dcterms:created xsi:type="dcterms:W3CDTF">2025-06-12T15:49:55Z</dcterms:created>
  <dcterms:modified xsi:type="dcterms:W3CDTF">2025-06-12T15:52:25Z</dcterms:modified>
</cp:coreProperties>
</file>