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Graham" userId="817ed354-9485-4a94-b310-906c8152c565" providerId="ADAL" clId="{5D67C6B9-D4EC-464D-AA40-EA7807E2C51B}"/>
    <pc:docChg chg="modSld">
      <pc:chgData name="Julie Graham" userId="817ed354-9485-4a94-b310-906c8152c565" providerId="ADAL" clId="{5D67C6B9-D4EC-464D-AA40-EA7807E2C51B}" dt="2024-05-23T16:21:57.245" v="0" actId="14826"/>
      <pc:docMkLst>
        <pc:docMk/>
      </pc:docMkLst>
      <pc:sldChg chg="modSp">
        <pc:chgData name="Julie Graham" userId="817ed354-9485-4a94-b310-906c8152c565" providerId="ADAL" clId="{5D67C6B9-D4EC-464D-AA40-EA7807E2C51B}" dt="2024-05-23T16:21:57.245" v="0" actId="14826"/>
        <pc:sldMkLst>
          <pc:docMk/>
          <pc:sldMk cId="4097575628" sldId="258"/>
        </pc:sldMkLst>
        <pc:picChg chg="mod">
          <ac:chgData name="Julie Graham" userId="817ed354-9485-4a94-b310-906c8152c565" providerId="ADAL" clId="{5D67C6B9-D4EC-464D-AA40-EA7807E2C51B}" dt="2024-05-23T16:21:57.245" v="0" actId="14826"/>
          <ac:picMkLst>
            <pc:docMk/>
            <pc:sldMk cId="4097575628" sldId="258"/>
            <ac:picMk id="3" creationId="{16C52E4F-E205-43C5-A5D2-631FFCCBE5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C036-9E5D-4172-A66F-07059891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C44C-4471-4F10-A126-07B4A3BF8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3C49A-4561-4724-B9FE-E4AB4ECA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F585-2362-4B8A-9DB4-22909D75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03E0C-CA61-4DCF-8FC5-A2C7C044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108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7A9F-43A0-4F9E-B9BE-AC47BCCF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EA1F4-EA65-4039-BEF3-9492B36C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E04C0-893D-47DD-84D6-036BE491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DE0C-5C8E-4CC7-9655-923EED24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E54E-F3B1-4DA3-A3D6-A292B305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2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B66BC-7535-423C-BF76-1EB4A3E01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A4B09-7266-4F28-A7BD-4DC36B8E2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4CE5-A8E1-4B0D-ADBB-C50504E0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0861-94FA-44FB-8CB9-EC113DB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14503-574E-4E52-BE9B-5F797DFB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11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6C56-0DAD-4FE1-BDAB-748E7C45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AA4F-39C3-4B39-8ABF-0E8FB2F6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5D37-EE72-4F3F-8F59-2A9D9F49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9505B-C781-4A02-8625-75DD40DE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5901-E401-4439-B844-5582D61D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44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D526-44AA-488B-BF35-0ACDAC6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F0C3D-7480-4E22-9D6D-0F859B67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80529-DA6E-4FCB-A75F-F26396C4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CF0B7-3D64-43AC-979F-2983668B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97AEB-C958-4C54-884D-3F11190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9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DE2A-4B1E-40C2-BB15-93619A5E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FB86-9A69-4FD5-AE7C-52035C3C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325B2-7937-4A25-B79C-D8FC57748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2BB1D-0C6B-4C21-A769-C5FB8841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59002-163D-4C6B-AFDB-ECB0C6A0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0FED3-49EA-4996-8E67-53BEFE99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1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1E89-2FC8-45DA-BDC4-31AF291B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3E432-81D8-4583-939C-0EEC420C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7D309-2704-4CC7-957B-9BB00300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07F2C-C7B9-4DA2-91BF-8CACB8F4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03D49-5A0A-44D6-B0F2-284880B43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66A89-53A4-415D-9780-B0745304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80E3C-9FC3-4290-9966-9B311709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0B14E-23EC-459E-A0B7-E6398C9C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3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23E1-1D4A-48B4-85AE-72424E20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3C444-A90C-4F84-836F-8ACCE2A7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94AE0-5377-45F4-9A65-8156F584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0F6C9-C711-4B8B-82D7-6C6263B2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27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61B13-EE6B-4CD4-BB47-8F3AB1E2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B8BBF-5D46-49AD-856E-71CC7B1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E533F-93B2-48CD-9FCF-41ECB841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67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99F-38AC-46F5-AC84-CCC21D91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8366-335D-4ABC-93A8-4840E584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39EB7-E792-4A34-BF54-79896F673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32DF5-280C-4953-A897-96927020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53276-43C8-4543-8F98-FCE290A9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9F0E0-18B5-4532-938B-606E90AE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11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9E66-6465-47B8-9CAE-F03999DB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CCCF7-70E4-4299-BA5E-8AFE4C8C9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1E364-0CFA-434A-9FD0-9506B135E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124EB-5B93-4A4B-AC5B-75248A00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6783C-B651-4F75-8A73-39630FAC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703D3-F3A7-4738-AECE-5F41CF4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03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FCCB6-7982-4D3B-9762-48359E6C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2A07B-ABC6-4FF4-B44B-C83A38BF2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24838-5574-4BCC-998E-460801BB2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5A6C-FB10-4DAE-80E3-9CE4697A1DA5}" type="datetimeFigureOut">
              <a:rPr lang="en-CA" smtClean="0"/>
              <a:t>05-23-2024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95A4E-16EC-4086-BEE9-0264BD220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0CDCE-A28A-4DA2-B75A-65C04AF7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08BF-CF04-499F-B054-7F22804F52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33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52E4F-E205-43C5-A5D2-631FFCCB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8EEC-BFD9-41D9-84DC-F91628540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3CC0D-0C5E-4972-84D0-86BC25A8B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23FCA-4B44-427E-920D-D4CE5CAF0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9B973-CE3D-40E4-BD20-AE5FD159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Graham</dc:creator>
  <cp:lastModifiedBy>Julie Graham</cp:lastModifiedBy>
  <cp:revision>2</cp:revision>
  <dcterms:created xsi:type="dcterms:W3CDTF">2024-05-16T15:21:13Z</dcterms:created>
  <dcterms:modified xsi:type="dcterms:W3CDTF">2024-05-23T16:22:01Z</dcterms:modified>
</cp:coreProperties>
</file>